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96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1989-7B22-4F3E-AA96-F238F0FFCDF6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CCA2-F929-4F54-974A-8E38BCFB1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0422-FEE8-490C-9E8B-BFB5283F07F9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01E22-A945-4F6D-81A4-137C3D71B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6699-6694-4DCA-9681-1A4AEFDC0F08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1CC5-85DF-4074-BEAB-A629D472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11A9-BA2C-48CB-95E5-61009E6763C7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96DC-6C90-4BCE-BCE1-DD959D7A1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395B-CA2B-4726-A8FC-C790306A5EB2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8DDD-0FD9-435E-AF74-96E3078A0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1914-2953-483C-9DD4-DFBD8FDE1B81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7FD90-0FC6-4D7A-91CC-2078C80AD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B60E-6742-4E20-A221-BE146E7D8B75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A7B1-94FB-4BF6-9C49-BB343E9FC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FC9E-4ED1-4163-BEDC-0AFBCAB901E3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31A2-8596-421F-B5C7-9464F9824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3AEA-FD55-4015-9A14-DF103BF80FF0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075F-C07E-4214-B2A0-DA11F92D3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48F4-D711-4B50-B59D-2CE6FCE077E6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D72A-84C9-4D21-94C7-BBB45BFF0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ABFA-5E36-41DF-B2A4-194961C84FBB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1937-CDA1-4AD1-8C8A-14A4E3BDF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80E12F-2533-412D-97D6-D7FEE62B6473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9BD913-5176-4A67-9BCA-F7D80CFBD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53030" y="5700711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pc="300" smtClean="0"/>
              <a:t>KUBI ME ZGAVER</a:t>
            </a:r>
            <a:endParaRPr lang="en-US" sz="2400" spc="300"/>
          </a:p>
        </p:txBody>
      </p:sp>
      <p:sp>
        <p:nvSpPr>
          <p:cNvPr id="8" name="Rectangle 7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dirty="0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dirty="0" smtClean="0">
                <a:solidFill>
                  <a:sysClr val="windowText" lastClr="000000"/>
                </a:solidFill>
              </a:rPr>
              <a:t>1:1</a:t>
            </a:r>
            <a:endParaRPr lang="en-US" b="1" i="1" dirty="0">
              <a:solidFill>
                <a:sysClr val="windowText" lastClr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0" name="Rectangle 9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8750" t="11250" r="26563" b="34375"/>
          <a:stretch>
            <a:fillRect/>
          </a:stretch>
        </p:blipFill>
        <p:spPr bwMode="auto">
          <a:xfrm>
            <a:off x="990600" y="457200"/>
            <a:ext cx="6866749" cy="512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0" y="4343400"/>
            <a:ext cx="27583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Kubi me zgaver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0806" y="6450900"/>
            <a:ext cx="594360" cy="1463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400" b="1" i="1" dirty="0" smtClean="0"/>
              <a:t>E </a:t>
            </a:r>
            <a:r>
              <a:rPr lang="en-US" sz="1400" b="1" i="1" dirty="0" err="1" smtClean="0"/>
              <a:t>Sotja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1524000"/>
            <a:ext cx="25374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Forme Kristali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686197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spc="600" smtClean="0"/>
              <a:t>FORME KRISTALI</a:t>
            </a:r>
            <a:endParaRPr lang="en-US" sz="2400" spc="600"/>
          </a:p>
        </p:txBody>
      </p:sp>
      <p:sp>
        <p:nvSpPr>
          <p:cNvPr id="8" name="Rectangle 7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smtClean="0">
                <a:solidFill>
                  <a:sysClr val="windowText" lastClr="000000"/>
                </a:solidFill>
              </a:rPr>
              <a:t>1:1</a:t>
            </a:r>
            <a:endParaRPr lang="en-US" b="1" i="1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2" name="Rectangle 11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1875" t="16667" r="39063" b="38542"/>
          <a:stretch>
            <a:fillRect/>
          </a:stretch>
        </p:blipFill>
        <p:spPr bwMode="auto">
          <a:xfrm>
            <a:off x="1066800" y="12192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495800" y="2514600"/>
            <a:ext cx="4042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b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4343400"/>
            <a:ext cx="38664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048000"/>
            <a:ext cx="212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Kristali ka 12 brinje a</a:t>
            </a:r>
          </a:p>
          <a:p>
            <a:r>
              <a:rPr lang="en-US" smtClean="0"/>
              <a:t>Si dhe 12 brinje 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50504" y="1473775"/>
            <a:ext cx="21763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3D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Kendore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6200" y="5686197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spc="600" dirty="0" smtClean="0"/>
              <a:t> 3D KENDORE</a:t>
            </a:r>
            <a:endParaRPr lang="en-US" sz="2400" spc="600" dirty="0"/>
          </a:p>
        </p:txBody>
      </p:sp>
      <p:sp>
        <p:nvSpPr>
          <p:cNvPr id="8" name="Rectangle 7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smtClean="0">
                <a:solidFill>
                  <a:sysClr val="windowText" lastClr="000000"/>
                </a:solidFill>
              </a:rPr>
              <a:t>1:1</a:t>
            </a:r>
            <a:endParaRPr lang="en-US" b="1" i="1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2" name="Rectangle 11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6330" r="28979" b="15701"/>
          <a:stretch/>
        </p:blipFill>
        <p:spPr bwMode="auto">
          <a:xfrm>
            <a:off x="1003300" y="658368"/>
            <a:ext cx="4572000" cy="470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63128" y="5694295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spc="300" dirty="0" smtClean="0"/>
              <a:t>TRUP – PRIZMATIK </a:t>
            </a:r>
            <a:endParaRPr lang="en-US" sz="2400" spc="300" dirty="0"/>
          </a:p>
        </p:txBody>
      </p:sp>
      <p:sp>
        <p:nvSpPr>
          <p:cNvPr id="8" name="Rectangle 7"/>
          <p:cNvSpPr/>
          <p:nvPr/>
        </p:nvSpPr>
        <p:spPr>
          <a:xfrm>
            <a:off x="4598191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dirty="0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dirty="0" smtClean="0">
                <a:solidFill>
                  <a:sysClr val="windowText" lastClr="000000"/>
                </a:solidFill>
              </a:rPr>
              <a:t>1:1</a:t>
            </a:r>
            <a:endParaRPr lang="en-US" b="1" i="1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2" name="Rectangle 11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0077" r="32071" b="20690"/>
          <a:stretch/>
        </p:blipFill>
        <p:spPr bwMode="auto">
          <a:xfrm>
            <a:off x="1143000" y="420624"/>
            <a:ext cx="4965716" cy="497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55861" y="1524000"/>
            <a:ext cx="26461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Trup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Prizmatik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53030" y="5700711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pc="600" smtClean="0"/>
              <a:t>PARALELOPIPED</a:t>
            </a:r>
            <a:endParaRPr lang="en-US" sz="2400" spc="600"/>
          </a:p>
        </p:txBody>
      </p:sp>
      <p:sp>
        <p:nvSpPr>
          <p:cNvPr id="7" name="Rectangle 6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smtClean="0">
                <a:solidFill>
                  <a:sysClr val="windowText" lastClr="000000"/>
                </a:solidFill>
              </a:rPr>
              <a:t>1:1</a:t>
            </a:r>
            <a:endParaRPr lang="en-US" b="1" i="1">
              <a:solidFill>
                <a:sysClr val="windowText" lastClr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1" name="Rectangle 10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1 Kubi me zgaver.jpg"/>
          <p:cNvPicPr>
            <a:picLocks noChangeAspect="1"/>
          </p:cNvPicPr>
          <p:nvPr/>
        </p:nvPicPr>
        <p:blipFill>
          <a:blip r:embed="rId3"/>
          <a:srcRect l="18333" t="3143" r="25833" b="21710"/>
          <a:stretch>
            <a:fillRect/>
          </a:stretch>
        </p:blipFill>
        <p:spPr>
          <a:xfrm>
            <a:off x="990600" y="399826"/>
            <a:ext cx="5345774" cy="50865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00806" y="6450900"/>
            <a:ext cx="594360" cy="1463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400" b="1" i="1" dirty="0" smtClean="0"/>
              <a:t>E </a:t>
            </a:r>
            <a:r>
              <a:rPr lang="en-US" sz="1400" b="1" i="1" dirty="0" err="1" smtClean="0"/>
              <a:t>Sotja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53030" y="5700711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pc="600" smtClean="0"/>
              <a:t>KUBI 3D</a:t>
            </a:r>
            <a:endParaRPr lang="en-US" sz="2400" spc="600"/>
          </a:p>
        </p:txBody>
      </p:sp>
      <p:sp>
        <p:nvSpPr>
          <p:cNvPr id="7" name="Rectangle 6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smtClean="0">
                <a:solidFill>
                  <a:sysClr val="windowText" lastClr="000000"/>
                </a:solidFill>
              </a:rPr>
              <a:t>1:1</a:t>
            </a:r>
            <a:endParaRPr lang="en-US" b="1" i="1">
              <a:solidFill>
                <a:sysClr val="windowText" lastClr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1" name="Rectangle 10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90600" y="381000"/>
            <a:ext cx="7772400" cy="4876800"/>
            <a:chOff x="990600" y="381000"/>
            <a:chExt cx="7772400" cy="4876800"/>
          </a:xfrm>
        </p:grpSpPr>
        <p:pic>
          <p:nvPicPr>
            <p:cNvPr id="14" name="Picture 13" descr="KUBI NE 3D.jpg"/>
            <p:cNvPicPr>
              <a:picLocks noChangeAspect="1"/>
            </p:cNvPicPr>
            <p:nvPr/>
          </p:nvPicPr>
          <p:blipFill>
            <a:blip r:embed="rId3"/>
            <a:srcRect l="7500" t="7549" r="8333" b="18162"/>
            <a:stretch>
              <a:fillRect/>
            </a:stretch>
          </p:blipFill>
          <p:spPr>
            <a:xfrm>
              <a:off x="990600" y="381000"/>
              <a:ext cx="7696200" cy="48006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733800" y="4876800"/>
              <a:ext cx="5029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00806" y="6450900"/>
            <a:ext cx="594360" cy="1463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400" b="1" i="1" dirty="0" smtClean="0"/>
              <a:t>E </a:t>
            </a:r>
            <a:r>
              <a:rPr lang="en-US" sz="1400" b="1" i="1" dirty="0" err="1" smtClean="0"/>
              <a:t>Sotja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8800" y="2286000"/>
            <a:ext cx="302480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3D KONFIGURIM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3030" y="5700711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pc="300" smtClean="0"/>
              <a:t>3D KONFIGURIM</a:t>
            </a:r>
            <a:endParaRPr lang="en-US" sz="2400" spc="300"/>
          </a:p>
        </p:txBody>
      </p:sp>
      <p:sp>
        <p:nvSpPr>
          <p:cNvPr id="7" name="Rectangle 6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smtClean="0">
                <a:solidFill>
                  <a:sysClr val="windowText" lastClr="000000"/>
                </a:solidFill>
              </a:rPr>
              <a:t>1:1</a:t>
            </a:r>
            <a:endParaRPr lang="en-US" b="1" i="1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1" name="Rectangle 10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8125" t="10417" r="28906" b="23958"/>
          <a:stretch>
            <a:fillRect/>
          </a:stretch>
        </p:blipFill>
        <p:spPr bwMode="auto">
          <a:xfrm>
            <a:off x="1143000" y="3810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300806" y="6450900"/>
            <a:ext cx="594360" cy="1463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400" b="1" i="1" dirty="0" smtClean="0"/>
              <a:t>E </a:t>
            </a:r>
            <a:r>
              <a:rPr lang="en-US" sz="1400" b="1" i="1" dirty="0" err="1" smtClean="0"/>
              <a:t>Sotja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53030" y="5700711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pc="300" smtClean="0"/>
              <a:t>CELES HIDRANTI</a:t>
            </a:r>
            <a:endParaRPr lang="en-US" sz="2400" spc="300"/>
          </a:p>
        </p:txBody>
      </p:sp>
      <p:sp>
        <p:nvSpPr>
          <p:cNvPr id="11" name="Rectangle 10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smtClean="0">
                <a:solidFill>
                  <a:sysClr val="windowText" lastClr="000000"/>
                </a:solidFill>
              </a:rPr>
              <a:t>1:1</a:t>
            </a:r>
            <a:endParaRPr lang="en-US" b="1" i="1">
              <a:solidFill>
                <a:sysClr val="windowText" lastClr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3" name="Rectangle 12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6563" t="13542" r="28125" b="25000"/>
          <a:stretch>
            <a:fillRect/>
          </a:stretch>
        </p:blipFill>
        <p:spPr bwMode="auto">
          <a:xfrm>
            <a:off x="838200" y="6096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638800" y="2286000"/>
            <a:ext cx="294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CELES HIDRANTI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53030" y="5700711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pc="300" smtClean="0"/>
              <a:t>TRAPEZOID</a:t>
            </a:r>
            <a:endParaRPr lang="en-US" sz="2400" spc="300"/>
          </a:p>
        </p:txBody>
      </p:sp>
      <p:sp>
        <p:nvSpPr>
          <p:cNvPr id="8" name="Rectangle 7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smtClean="0">
                <a:solidFill>
                  <a:sysClr val="windowText" lastClr="000000"/>
                </a:solidFill>
              </a:rPr>
              <a:t>1:1</a:t>
            </a:r>
            <a:endParaRPr lang="en-US" b="1" i="1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2" name="Rectangle 11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1094" t="10417" r="23438" b="22917"/>
          <a:stretch>
            <a:fillRect/>
          </a:stretch>
        </p:blipFill>
        <p:spPr bwMode="auto">
          <a:xfrm>
            <a:off x="1066800" y="609600"/>
            <a:ext cx="5410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638800" y="1981200"/>
            <a:ext cx="21178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TRAPEZOID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762000"/>
            <a:ext cx="2477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Gure Peshore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3030" y="5700711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pc="600" smtClean="0"/>
              <a:t>GURE PESHORE</a:t>
            </a:r>
            <a:endParaRPr lang="en-US" sz="2400" spc="600"/>
          </a:p>
        </p:txBody>
      </p:sp>
      <p:sp>
        <p:nvSpPr>
          <p:cNvPr id="11" name="Rectangle 10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smtClean="0">
                <a:solidFill>
                  <a:sysClr val="windowText" lastClr="000000"/>
                </a:solidFill>
              </a:rPr>
              <a:t>1:1</a:t>
            </a:r>
            <a:endParaRPr lang="en-US" b="1" i="1">
              <a:solidFill>
                <a:sysClr val="windowText" lastClr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3" name="Rectangle 12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500" t="11458" r="35938" b="26250"/>
          <a:stretch>
            <a:fillRect/>
          </a:stretch>
        </p:blipFill>
        <p:spPr bwMode="auto">
          <a:xfrm>
            <a:off x="990600" y="762000"/>
            <a:ext cx="5029200" cy="45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53030" y="5700711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spc="600" smtClean="0"/>
              <a:t>PRERJE ELIPTIKE</a:t>
            </a:r>
            <a:endParaRPr lang="en-US" sz="2400" spc="600"/>
          </a:p>
        </p:txBody>
      </p:sp>
      <p:sp>
        <p:nvSpPr>
          <p:cNvPr id="11" name="Rectangle 10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smtClean="0">
                <a:solidFill>
                  <a:sysClr val="windowText" lastClr="000000"/>
                </a:solidFill>
              </a:rPr>
              <a:t>1:1</a:t>
            </a:r>
            <a:endParaRPr lang="en-US" b="1" i="1">
              <a:solidFill>
                <a:sysClr val="windowText" lastClr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3" name="Rectangle 12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4844" t="12500" r="7813" b="23125"/>
          <a:stretch>
            <a:fillRect/>
          </a:stretch>
        </p:blipFill>
        <p:spPr bwMode="auto">
          <a:xfrm>
            <a:off x="1143000" y="457200"/>
            <a:ext cx="7543800" cy="470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32292" r="5344" b="41666"/>
          <a:stretch>
            <a:fillRect/>
          </a:stretch>
        </p:blipFill>
        <p:spPr bwMode="auto">
          <a:xfrm>
            <a:off x="4572000" y="5627688"/>
            <a:ext cx="43719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75" y="228600"/>
            <a:ext cx="8229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53030" y="5700711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pc="600" smtClean="0"/>
              <a:t>BASHKUESE</a:t>
            </a:r>
            <a:endParaRPr lang="en-US" sz="2400" spc="600"/>
          </a:p>
        </p:txBody>
      </p:sp>
      <p:sp>
        <p:nvSpPr>
          <p:cNvPr id="11" name="Rectangle 10"/>
          <p:cNvSpPr/>
          <p:nvPr/>
        </p:nvSpPr>
        <p:spPr>
          <a:xfrm>
            <a:off x="4603750" y="5791200"/>
            <a:ext cx="502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smtClean="0">
                <a:solidFill>
                  <a:sysClr val="windowText" lastClr="000000"/>
                </a:solidFill>
              </a:rPr>
              <a:t>SH </a:t>
            </a:r>
            <a:r>
              <a:rPr lang="en-US" sz="1000" b="1" i="1" smtClean="0">
                <a:solidFill>
                  <a:sysClr val="windowText" lastClr="000000"/>
                </a:solidFill>
              </a:rPr>
              <a:t>1:1</a:t>
            </a:r>
            <a:endParaRPr lang="en-US" b="1" i="1">
              <a:solidFill>
                <a:sysClr val="windowText" lastClr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07400" y="5664200"/>
            <a:ext cx="502920" cy="501650"/>
            <a:chOff x="8407400" y="5664200"/>
            <a:chExt cx="502920" cy="501650"/>
          </a:xfrm>
        </p:grpSpPr>
        <p:sp>
          <p:nvSpPr>
            <p:cNvPr id="13" name="Rectangle 12"/>
            <p:cNvSpPr/>
            <p:nvPr/>
          </p:nvSpPr>
          <p:spPr>
            <a:xfrm>
              <a:off x="8407400" y="566420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INXH.EK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07400" y="5937250"/>
              <a:ext cx="50292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smtClean="0">
                  <a:solidFill>
                    <a:sysClr val="windowText" lastClr="000000"/>
                  </a:solidFill>
                </a:rPr>
                <a:t>VITI I.B.</a:t>
              </a:r>
              <a:endParaRPr lang="en-US" sz="11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499860" y="6210300"/>
            <a:ext cx="24066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UNIVERSITETI  I TIRANES</a:t>
            </a:r>
          </a:p>
          <a:p>
            <a:pPr algn="ctr"/>
            <a:r>
              <a:rPr lang="en-US" sz="1200" kern="6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FAKUL. INXHINJERIA MEKANIKE</a:t>
            </a:r>
            <a:endParaRPr lang="en-US" sz="1200" kern="60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1094" t="11458" r="23438" b="26042"/>
          <a:stretch>
            <a:fillRect/>
          </a:stretch>
        </p:blipFill>
        <p:spPr bwMode="auto">
          <a:xfrm>
            <a:off x="838200" y="609600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486400" y="1524000"/>
            <a:ext cx="19894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Bashkuese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217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edmond</dc:creator>
  <cp:lastModifiedBy>edmond</cp:lastModifiedBy>
  <cp:revision>42</cp:revision>
  <dcterms:created xsi:type="dcterms:W3CDTF">2012-04-11T10:17:47Z</dcterms:created>
  <dcterms:modified xsi:type="dcterms:W3CDTF">2012-05-18T14:25:11Z</dcterms:modified>
</cp:coreProperties>
</file>